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870" y="-3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5/31/2012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5/31/2012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5/31/2012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5/31/2012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5/31/2012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5/31/2012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5/31/2012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5/31/2012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5/31/2012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5/31/2012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5/31/2012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5/31/2012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381000" y="381000"/>
            <a:ext cx="8458200" cy="707886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C’est </a:t>
            </a:r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jeudi</a:t>
            </a:r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, </a:t>
            </a:r>
            <a:r>
              <a:rPr lang="fr-FR" sz="4000" smtClean="0">
                <a:solidFill>
                  <a:schemeClr val="bg1"/>
                </a:solidFill>
                <a:latin typeface="Kristen ITC" pitchFamily="66" charset="0"/>
              </a:rPr>
              <a:t>le </a:t>
            </a:r>
            <a:r>
              <a:rPr lang="fr-FR" sz="4000" smtClean="0">
                <a:solidFill>
                  <a:schemeClr val="bg1"/>
                </a:solidFill>
                <a:latin typeface="Kristen ITC" pitchFamily="66" charset="0"/>
              </a:rPr>
              <a:t>31 </a:t>
            </a:r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mai 2012</a:t>
            </a:r>
            <a:endParaRPr lang="fr-FR" sz="40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81000" y="1600200"/>
            <a:ext cx="8458200" cy="646331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Kristen ITC" pitchFamily="66" charset="0"/>
              </a:rPr>
              <a:t>Objectifs – </a:t>
            </a:r>
            <a:r>
              <a:rPr lang="fr-FR" sz="3600" dirty="0" err="1" smtClean="0">
                <a:latin typeface="Kristen ITC" pitchFamily="66" charset="0"/>
              </a:rPr>
              <a:t>you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06061" y="2819400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Use the </a:t>
            </a:r>
            <a:r>
              <a:rPr lang="en-US" sz="2800" dirty="0" smtClean="0">
                <a:latin typeface="Kristen ITC" pitchFamily="66" charset="0"/>
              </a:rPr>
              <a:t>verb faire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06061" y="3810000"/>
            <a:ext cx="8633139" cy="95410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Say what you </a:t>
            </a:r>
            <a:r>
              <a:rPr lang="en-US" sz="2800" smtClean="0">
                <a:latin typeface="Kristen ITC" pitchFamily="66" charset="0"/>
              </a:rPr>
              <a:t>and others want and are able to do</a:t>
            </a:r>
            <a:endParaRPr lang="en-US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172</TotalTime>
  <Words>30</Words>
  <Application>Microsoft Office PowerPoint</Application>
  <PresentationFormat>On-screen Show (4:3)</PresentationFormat>
  <Paragraphs>4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79</cp:revision>
  <dcterms:created xsi:type="dcterms:W3CDTF">2011-09-14T23:22:57Z</dcterms:created>
  <dcterms:modified xsi:type="dcterms:W3CDTF">2012-05-31T11:31:22Z</dcterms:modified>
</cp:coreProperties>
</file>